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9"/>
  </p:notesMasterIdLst>
  <p:handoutMasterIdLst>
    <p:handoutMasterId r:id="rId10"/>
  </p:handoutMasterIdLst>
  <p:sldIdLst>
    <p:sldId id="304" r:id="rId5"/>
    <p:sldId id="298" r:id="rId6"/>
    <p:sldId id="299" r:id="rId7"/>
    <p:sldId id="305" r:id="rId8"/>
  </p:sldIdLst>
  <p:sldSz cx="12188825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50C653-7501-3AE0-CDD0-BFBE28CE5769}" v="356" dt="2024-04-24T18:24:27.3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5" autoAdjust="0"/>
    <p:restoredTop sz="96368" autoAdjust="0"/>
  </p:normalViewPr>
  <p:slideViewPr>
    <p:cSldViewPr>
      <p:cViewPr varScale="1">
        <p:scale>
          <a:sx n="120" d="100"/>
          <a:sy n="120" d="100"/>
        </p:scale>
        <p:origin x="102" y="16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97" d="100"/>
          <a:sy n="97" d="100"/>
        </p:scale>
        <p:origin x="3618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078759C3-BEE0-4726-A11F-41F009C224A0}" type="datetime1">
              <a:rPr lang="ru-RU" smtClean="0"/>
              <a:t>24.04.2024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01114579-D02A-4B51-B5DF-8EC449F77AC7}" type="slidenum">
              <a:rPr lang="ru-RU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72A1C089-0469-40B2-98A4-ADDE28918AAE}" type="datetime1">
              <a:rPr lang="ru-RU" smtClean="0"/>
              <a:t>24.04.2024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t>Щелкните, чтобы изменить стили текста образца слайда</a:t>
            </a:r>
          </a:p>
          <a:p>
            <a:pPr lvl="1" rtl="0"/>
            <a:r>
              <a:t>Второй уровень</a:t>
            </a:r>
          </a:p>
          <a:p>
            <a:pPr lvl="2" rtl="0"/>
            <a:r>
              <a:t>Третий уровень</a:t>
            </a:r>
          </a:p>
          <a:p>
            <a:pPr lvl="3" rtl="0"/>
            <a:r>
              <a:t>Четвертый уровень</a:t>
            </a:r>
          </a:p>
          <a:p>
            <a:pPr lvl="4" rtl="0"/>
            <a:r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C6074690-7256-4BB9-AC0F-97AEAE8CDEC2}" type="slidenum">
              <a:rPr lang="ru-RU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6074690-7256-4BB9-AC0F-97AEAE8CDEC2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1818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6074690-7256-4BB9-AC0F-97AEAE8CDEC2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5084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C6074690-7256-4BB9-AC0F-97AEAE8CDEC2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6863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аз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EBF2AB60-3F8C-B205-0E32-B5E61218EA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6080697 w 12188825"/>
              <a:gd name="connsiteY1" fmla="*/ 0 h 6858000"/>
              <a:gd name="connsiteX2" fmla="*/ 6080697 w 12188825"/>
              <a:gd name="connsiteY2" fmla="*/ 2898648 h 6858000"/>
              <a:gd name="connsiteX3" fmla="*/ 6108129 w 12188825"/>
              <a:gd name="connsiteY3" fmla="*/ 2898648 h 6858000"/>
              <a:gd name="connsiteX4" fmla="*/ 6108129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6080697" y="0"/>
                </a:lnTo>
                <a:lnTo>
                  <a:pt x="6080697" y="2898648"/>
                </a:lnTo>
                <a:lnTo>
                  <a:pt x="6108129" y="2898648"/>
                </a:lnTo>
                <a:lnTo>
                  <a:pt x="6108129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ru-RU"/>
            </a:lvl1pPr>
          </a:lstStyle>
          <a:p>
            <a:pPr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988" y="2743200"/>
            <a:ext cx="11356848" cy="1627632"/>
          </a:xfrm>
        </p:spPr>
        <p:txBody>
          <a:bodyPr rtlCol="0" anchor="b">
            <a:noAutofit/>
          </a:bodyPr>
          <a:lstStyle>
            <a:lvl1pPr algn="ctr">
              <a:lnSpc>
                <a:spcPct val="90000"/>
              </a:lnSpc>
              <a:defRPr lang="ru-RU" sz="66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80680" y="4901184"/>
            <a:ext cx="9427464" cy="987552"/>
          </a:xfrm>
        </p:spPr>
        <p:txBody>
          <a:bodyPr rtlCol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ru-RU"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2E24B88-F571-25BB-4513-3A17217DC2E5}"/>
              </a:ext>
            </a:extLst>
          </p:cNvPr>
          <p:cNvSpPr/>
          <p:nvPr userDrawn="1"/>
        </p:nvSpPr>
        <p:spPr>
          <a:xfrm rot="5400000">
            <a:off x="4645088" y="1435608"/>
            <a:ext cx="28986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39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и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17409" y="0"/>
            <a:ext cx="4471416" cy="6858000"/>
          </a:xfrm>
          <a:solidFill>
            <a:schemeClr val="accent1"/>
          </a:solidFill>
        </p:spPr>
        <p:txBody>
          <a:bodyPr rtlCol="0" anchor="t">
            <a:noAutofit/>
          </a:bodyPr>
          <a:lstStyle>
            <a:lvl1pPr marL="0" indent="0" algn="ctr">
              <a:buNone/>
              <a:defRPr lang="ru-RU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АНТИЧНАЯ ЛИТЕРАТУРА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3172968"/>
            <a:ext cx="5102352" cy="2029968"/>
          </a:xfrm>
        </p:spPr>
        <p:txBody>
          <a:bodyPr rtlCol="0">
            <a:noAutofit/>
          </a:bodyPr>
          <a:lstStyle>
            <a:lvl1pPr>
              <a:defRPr lang="ru-RU" sz="1600"/>
            </a:lvl1pPr>
            <a:lvl2pPr>
              <a:defRPr lang="ru-RU" sz="1600"/>
            </a:lvl2pPr>
            <a:lvl3pPr>
              <a:defRPr lang="ru-RU" sz="1600"/>
            </a:lvl3pPr>
            <a:lvl4pPr>
              <a:defRPr lang="ru-RU" sz="1600"/>
            </a:lvl4pPr>
            <a:lvl5pPr>
              <a:defRPr lang="ru-RU" sz="1600"/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20058072-A976-BB1B-E73B-039CA4102FD7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67000"/>
            <a:ext cx="7722689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бъект 8">
            <a:extLst>
              <a:ext uri="{FF2B5EF4-FFF2-40B4-BE49-F238E27FC236}">
                <a16:creationId xmlns:a16="http://schemas.microsoft.com/office/drawing/2014/main" id="{A65D0A25-C9DB-7306-466C-DFD2401F85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02168" y="3172968"/>
            <a:ext cx="3255264" cy="2688336"/>
          </a:xfrm>
        </p:spPr>
        <p:txBody>
          <a:bodyPr lIns="91440" tIns="0" rtlCol="0">
            <a:noAutofit/>
          </a:bodyPr>
          <a:lstStyle>
            <a:lvl1pPr marL="0" indent="0">
              <a:buNone/>
              <a:defRPr lang="ru-RU" sz="24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0" indent="0">
              <a:spcBef>
                <a:spcPts val="1800"/>
              </a:spcBef>
              <a:buNone/>
              <a:defRPr lang="ru-RU"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defRPr lang="ru-RU" sz="1600"/>
            </a:lvl3pPr>
            <a:lvl4pPr>
              <a:defRPr lang="ru-RU" sz="1600"/>
            </a:lvl4pPr>
            <a:lvl5pPr>
              <a:defRPr lang="ru-RU" sz="1600"/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4239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3DE998D3-1DC1-ED0C-84CE-D3710A6AE4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4341813 w 12188825"/>
              <a:gd name="connsiteY1" fmla="*/ 0 h 6858000"/>
              <a:gd name="connsiteX2" fmla="*/ 4341813 w 12188825"/>
              <a:gd name="connsiteY2" fmla="*/ 4745736 h 6858000"/>
              <a:gd name="connsiteX3" fmla="*/ 4369245 w 12188825"/>
              <a:gd name="connsiteY3" fmla="*/ 4745736 h 6858000"/>
              <a:gd name="connsiteX4" fmla="*/ 4369245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4341813" y="0"/>
                </a:lnTo>
                <a:lnTo>
                  <a:pt x="4341813" y="4745736"/>
                </a:lnTo>
                <a:lnTo>
                  <a:pt x="4369245" y="4745736"/>
                </a:lnTo>
                <a:lnTo>
                  <a:pt x="4369245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ru-RU"/>
            </a:lvl1pPr>
          </a:lstStyle>
          <a:p>
            <a:pPr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0081" y="640080"/>
            <a:ext cx="3200400" cy="2084832"/>
          </a:xfrm>
        </p:spPr>
        <p:txBody>
          <a:bodyPr rtlCol="0" anchor="t">
            <a:noAutofit/>
          </a:bodyPr>
          <a:lstStyle>
            <a:lvl1pPr algn="l">
              <a:lnSpc>
                <a:spcPct val="90000"/>
              </a:lnSpc>
              <a:defRPr lang="ru-RU"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5CAA1D0-9CC9-4F01-19B8-029FF0FF1254}"/>
              </a:ext>
            </a:extLst>
          </p:cNvPr>
          <p:cNvSpPr/>
          <p:nvPr userDrawn="1"/>
        </p:nvSpPr>
        <p:spPr>
          <a:xfrm rot="5400000">
            <a:off x="1982661" y="2359152"/>
            <a:ext cx="4745736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35D20188-2858-4017-16C7-8D8B2EB783A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73753" y="850260"/>
            <a:ext cx="2276856" cy="711200"/>
          </a:xfrm>
        </p:spPr>
        <p:txBody>
          <a:bodyPr rtlCol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ru-RU"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endParaRPr lang="ru-RU" dirty="0"/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3351FF95-77DF-46F6-7673-71454E42D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2276856" cy="131673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lang="ru-RU"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lang="ru-RU" sz="1800"/>
            </a:lvl2pPr>
            <a:lvl3pPr>
              <a:lnSpc>
                <a:spcPct val="100000"/>
              </a:lnSpc>
              <a:spcBef>
                <a:spcPts val="400"/>
              </a:spcBef>
              <a:defRPr lang="ru-RU" sz="1600"/>
            </a:lvl3pPr>
            <a:lvl4pPr>
              <a:lnSpc>
                <a:spcPct val="100000"/>
              </a:lnSpc>
              <a:spcBef>
                <a:spcPts val="400"/>
              </a:spcBef>
              <a:defRPr lang="ru-RU" sz="1400"/>
            </a:lvl4pPr>
            <a:lvl5pPr>
              <a:lnSpc>
                <a:spcPct val="100000"/>
              </a:lnSpc>
              <a:spcBef>
                <a:spcPts val="400"/>
              </a:spcBef>
              <a:defRPr lang="ru-RU" sz="1400"/>
            </a:lvl5pPr>
            <a:lvl6pPr>
              <a:defRPr lang="ru-RU" sz="1400"/>
            </a:lvl6pPr>
            <a:lvl7pPr>
              <a:defRPr lang="ru-RU" sz="1400"/>
            </a:lvl7pPr>
            <a:lvl8pPr>
              <a:defRPr lang="ru-RU" sz="1400"/>
            </a:lvl8pPr>
            <a:lvl9pPr>
              <a:defRPr lang="ru-RU" sz="1400"/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D585749F-5840-3B72-40A1-A68404430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807076"/>
            <a:ext cx="2276856" cy="711200"/>
          </a:xfrm>
        </p:spPr>
        <p:txBody>
          <a:bodyPr rtlCol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ru-RU"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endParaRPr lang="ru-RU" dirty="0"/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AA075B67-81C5-7714-2DF6-B942F8060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3" y="3291708"/>
            <a:ext cx="2276856" cy="1316736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lang="ru-RU"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lang="ru-RU" sz="1800"/>
            </a:lvl2pPr>
            <a:lvl3pPr>
              <a:lnSpc>
                <a:spcPct val="100000"/>
              </a:lnSpc>
              <a:spcBef>
                <a:spcPts val="400"/>
              </a:spcBef>
              <a:defRPr lang="ru-RU" sz="1600"/>
            </a:lvl3pPr>
            <a:lvl4pPr>
              <a:lnSpc>
                <a:spcPct val="100000"/>
              </a:lnSpc>
              <a:spcBef>
                <a:spcPts val="400"/>
              </a:spcBef>
              <a:defRPr lang="ru-RU" sz="1400"/>
            </a:lvl4pPr>
            <a:lvl5pPr>
              <a:lnSpc>
                <a:spcPct val="100000"/>
              </a:lnSpc>
              <a:spcBef>
                <a:spcPts val="400"/>
              </a:spcBef>
              <a:defRPr lang="ru-RU" sz="1400"/>
            </a:lvl5pPr>
            <a:lvl6pPr>
              <a:defRPr lang="ru-RU" sz="1400"/>
            </a:lvl6pPr>
            <a:lvl7pPr>
              <a:defRPr lang="ru-RU" sz="1400"/>
            </a:lvl7pPr>
            <a:lvl8pPr>
              <a:defRPr lang="ru-RU" sz="1400"/>
            </a:lvl8pPr>
            <a:lvl9pPr>
              <a:defRPr lang="ru-RU" sz="1400"/>
            </a:lvl9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811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АНТИЧНАЯ ЛИТЕРАТУРА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F28FB93-0A08-4E7D-8E63-9EFA29F1E093}" type="slidenum">
              <a:rPr lang="ru-RU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АНТИЧНАЯ ЛИТЕРАТУРА</a:t>
            </a:r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F28FB93-0A08-4E7D-8E63-9EFA29F1E093}" type="slidenum">
              <a:rPr lang="ru-RU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 rtlCol="0" anchor="b">
            <a:noAutofit/>
          </a:bodyPr>
          <a:lstStyle>
            <a:lvl1pPr algn="l">
              <a:defRPr lang="ru-RU" sz="4400" b="0"/>
            </a:lvl1pPr>
          </a:lstStyle>
          <a:p>
            <a:pPr rtl="0"/>
            <a:r>
              <a:rPr lang="ru-RU" dirty="0"/>
              <a:t>ЩЕЛКНИТЕ, ЧТОБЫ ИЗМЕНИТЬ СТИЛЬ ЗАГОЛОВКА НА ОБРАЗЦЕ СЛАЙДА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 rtlCol="0">
            <a:normAutofit/>
          </a:bodyPr>
          <a:lstStyle>
            <a:lvl1pPr>
              <a:defRPr lang="ru-RU" sz="2400"/>
            </a:lvl1pPr>
            <a:lvl2pPr>
              <a:defRPr lang="ru-RU" sz="2000"/>
            </a:lvl2pPr>
            <a:lvl3pPr>
              <a:defRPr lang="ru-RU" sz="1800"/>
            </a:lvl3pPr>
            <a:lvl4pPr>
              <a:defRPr lang="ru-RU" sz="1600"/>
            </a:lvl4pPr>
            <a:lvl5pPr>
              <a:defRPr lang="ru-RU" sz="1600"/>
            </a:lvl5pPr>
            <a:lvl6pPr>
              <a:defRPr lang="ru-RU" sz="1600"/>
            </a:lvl6pPr>
            <a:lvl7pPr>
              <a:defRPr lang="ru-RU" sz="1600"/>
            </a:lvl7pPr>
            <a:lvl8pPr>
              <a:defRPr lang="ru-RU" sz="1600" baseline="0"/>
            </a:lvl8pPr>
            <a:lvl9pPr>
              <a:defRPr lang="ru-RU" sz="1600" baseline="0"/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 rtlCol="0">
            <a:normAutofit/>
          </a:bodyPr>
          <a:lstStyle>
            <a:lvl1pPr marL="0" indent="0">
              <a:spcBef>
                <a:spcPts val="1600"/>
              </a:spcBef>
              <a:buNone/>
              <a:defRPr lang="ru-RU" sz="2000"/>
            </a:lvl1pPr>
            <a:lvl2pPr marL="457200" indent="0">
              <a:buNone/>
              <a:defRPr lang="ru-RU" sz="1200"/>
            </a:lvl2pPr>
            <a:lvl3pPr marL="914400" indent="0">
              <a:buNone/>
              <a:defRPr lang="ru-RU" sz="1000"/>
            </a:lvl3pPr>
            <a:lvl4pPr marL="1371600" indent="0">
              <a:buNone/>
              <a:defRPr lang="ru-RU" sz="900"/>
            </a:lvl4pPr>
            <a:lvl5pPr marL="1828800" indent="0">
              <a:buNone/>
              <a:defRPr lang="ru-RU" sz="900"/>
            </a:lvl5pPr>
            <a:lvl6pPr marL="2286000" indent="0">
              <a:buNone/>
              <a:defRPr lang="ru-RU" sz="900"/>
            </a:lvl6pPr>
            <a:lvl7pPr marL="2743200" indent="0">
              <a:buNone/>
              <a:defRPr lang="ru-RU" sz="900"/>
            </a:lvl7pPr>
            <a:lvl8pPr marL="3200400" indent="0">
              <a:buNone/>
              <a:defRPr lang="ru-RU" sz="900"/>
            </a:lvl8pPr>
            <a:lvl9pPr marL="3657600" indent="0">
              <a:buNone/>
              <a:defRPr lang="ru-RU" sz="900"/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АНТИЧНАЯ ЛИТЕРАТУРА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F28FB93-0A08-4E7D-8E63-9EFA29F1E093}" type="slidenum">
              <a:rPr lang="ru-RU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 rtlCol="0" anchor="b">
            <a:noAutofit/>
          </a:bodyPr>
          <a:lstStyle>
            <a:lvl1pPr algn="l">
              <a:defRPr lang="ru-RU" sz="4400" b="0">
                <a:latin typeface="Book Antiqua" panose="02040602050305030304" pitchFamily="18" charset="0"/>
              </a:defRPr>
            </a:lvl1pPr>
          </a:lstStyle>
          <a:p>
            <a:pPr rtl="0"/>
            <a:r>
              <a:rPr lang="ru-RU" dirty="0"/>
              <a:t>ЩЕЛКНИТЕ, ЧТОБЫ ИЗМЕНИТЬ СТИЛЬ ЗАГОЛОВКА НА ОБРАЗЦЕ СЛАЙДА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lang="ru-RU" sz="2400"/>
            </a:lvl1pPr>
            <a:lvl2pPr marL="457200" indent="0">
              <a:buNone/>
              <a:defRPr lang="ru-RU" sz="2800"/>
            </a:lvl2pPr>
            <a:lvl3pPr marL="914400" indent="0">
              <a:buNone/>
              <a:defRPr lang="ru-RU" sz="2400"/>
            </a:lvl3pPr>
            <a:lvl4pPr marL="1371600" indent="0">
              <a:buNone/>
              <a:defRPr lang="ru-RU" sz="2000"/>
            </a:lvl4pPr>
            <a:lvl5pPr marL="1828800" indent="0">
              <a:buNone/>
              <a:defRPr lang="ru-RU" sz="2000"/>
            </a:lvl5pPr>
            <a:lvl6pPr marL="2286000" indent="0">
              <a:buNone/>
              <a:defRPr lang="ru-RU" sz="2000"/>
            </a:lvl6pPr>
            <a:lvl7pPr marL="2743200" indent="0">
              <a:buNone/>
              <a:defRPr lang="ru-RU" sz="2000"/>
            </a:lvl7pPr>
            <a:lvl8pPr marL="3200400" indent="0">
              <a:buNone/>
              <a:defRPr lang="ru-RU" sz="2000"/>
            </a:lvl8pPr>
            <a:lvl9pPr marL="3657600" indent="0">
              <a:buNone/>
              <a:defRPr lang="ru-RU" sz="2000"/>
            </a:lvl9pPr>
          </a:lstStyle>
          <a:p>
            <a:pPr rtl="0"/>
            <a:r>
              <a:rPr lang="ru-RU"/>
              <a:t>Щелкните значок, чтобы добавить фото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 rtlCol="0">
            <a:normAutofit/>
          </a:bodyPr>
          <a:lstStyle>
            <a:lvl1pPr marL="0" indent="0">
              <a:spcBef>
                <a:spcPts val="1600"/>
              </a:spcBef>
              <a:buNone/>
              <a:defRPr lang="ru-RU" sz="24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lang="ru-RU" sz="1200"/>
            </a:lvl2pPr>
            <a:lvl3pPr marL="914400" indent="0">
              <a:buNone/>
              <a:defRPr lang="ru-RU" sz="1000"/>
            </a:lvl3pPr>
            <a:lvl4pPr marL="1371600" indent="0">
              <a:buNone/>
              <a:defRPr lang="ru-RU" sz="900"/>
            </a:lvl4pPr>
            <a:lvl5pPr marL="1828800" indent="0">
              <a:buNone/>
              <a:defRPr lang="ru-RU" sz="900"/>
            </a:lvl5pPr>
            <a:lvl6pPr marL="2286000" indent="0">
              <a:buNone/>
              <a:defRPr lang="ru-RU" sz="900"/>
            </a:lvl6pPr>
            <a:lvl7pPr marL="2743200" indent="0">
              <a:buNone/>
              <a:defRPr lang="ru-RU" sz="900"/>
            </a:lvl7pPr>
            <a:lvl8pPr marL="3200400" indent="0">
              <a:buNone/>
              <a:defRPr lang="ru-RU" sz="900"/>
            </a:lvl8pPr>
            <a:lvl9pPr marL="3657600" indent="0">
              <a:buNone/>
              <a:defRPr lang="ru-RU" sz="900"/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АНТИЧНАЯ ЛИТЕРАТУРА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F28FB93-0A08-4E7D-8E63-9EFA29F1E093}" type="slidenum">
              <a:rPr lang="ru-RU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объект и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18577" y="0"/>
            <a:ext cx="4270248" cy="6858000"/>
          </a:xfr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 lang="ru-RU"/>
            </a:lvl1pPr>
          </a:lstStyle>
          <a:p>
            <a:pPr rtl="0"/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АНТИЧНАЯ ЛИТЕРАТУРА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22AF402F-F8C6-E5B1-65C7-DFC0D8ED0878}"/>
              </a:ext>
            </a:extLst>
          </p:cNvPr>
          <p:cNvCxnSpPr>
            <a:cxnSpLocks/>
          </p:cNvCxnSpPr>
          <p:nvPr userDrawn="1"/>
        </p:nvCxnSpPr>
        <p:spPr>
          <a:xfrm>
            <a:off x="1522413" y="2743200"/>
            <a:ext cx="0" cy="411480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бъект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28800" y="2743200"/>
            <a:ext cx="5102352" cy="2157984"/>
          </a:xfrm>
        </p:spPr>
        <p:txBody>
          <a:bodyPr rtlCol="0">
            <a:normAutofit/>
          </a:bodyPr>
          <a:lstStyle>
            <a:lvl1pPr>
              <a:defRPr lang="ru-RU" sz="1600"/>
            </a:lvl1pPr>
            <a:lvl2pPr>
              <a:defRPr lang="ru-RU" sz="1600"/>
            </a:lvl2pPr>
            <a:lvl3pPr>
              <a:defRPr lang="ru-RU" sz="1600"/>
            </a:lvl3pPr>
            <a:lvl4pPr>
              <a:defRPr lang="ru-RU" sz="1600"/>
            </a:lvl4pPr>
            <a:lvl5pPr>
              <a:defRPr lang="ru-RU" sz="1600"/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5391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 lang="ru-RU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rtl="0"/>
            <a:r>
              <a:rPr lang="ru-RU" dirty="0"/>
              <a:t>АНТИЧНАЯ ЛИТЕРАТУРА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ru-RU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20660" y="2386584"/>
            <a:ext cx="9747504" cy="4014216"/>
          </a:xfrm>
        </p:spPr>
        <p:txBody>
          <a:bodyPr rtlCol="0">
            <a:normAutofit/>
          </a:bodyPr>
          <a:lstStyle>
            <a:lvl1pPr>
              <a:defRPr lang="ru-RU" sz="1600"/>
            </a:lvl1pPr>
            <a:lvl2pPr>
              <a:defRPr lang="ru-RU" sz="1600"/>
            </a:lvl2pPr>
            <a:lvl3pPr>
              <a:defRPr lang="ru-RU" sz="1600"/>
            </a:lvl3pPr>
            <a:lvl4pPr>
              <a:defRPr lang="ru-RU" sz="1600"/>
            </a:lvl4pPr>
            <a:lvl5pPr>
              <a:defRPr lang="ru-RU" sz="1600"/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E196DA-ED88-0EDC-A28F-7426416C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660" y="640080"/>
            <a:ext cx="9747504" cy="1625600"/>
          </a:xfrm>
        </p:spPr>
        <p:txBody>
          <a:bodyPr rtlCol="0"/>
          <a:lstStyle>
            <a:lvl1pPr algn="ctr">
              <a:defRPr lang="ru-RU"/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304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два объекта и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55848" cy="6858000"/>
          </a:xfr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 lang="ru-RU"/>
            </a:lvl1pPr>
          </a:lstStyle>
          <a:p>
            <a:pPr rtl="0"/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АНТИЧНАЯ ЛИТЕРАТУРА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78808" y="2862072"/>
            <a:ext cx="7397496" cy="1572768"/>
          </a:xfrm>
        </p:spPr>
        <p:txBody>
          <a:bodyPr rtlCol="0">
            <a:normAutofit/>
          </a:bodyPr>
          <a:lstStyle>
            <a:lvl1pPr>
              <a:defRPr lang="ru-RU" sz="1600"/>
            </a:lvl1pPr>
            <a:lvl2pPr>
              <a:defRPr lang="ru-RU" sz="1600"/>
            </a:lvl2pPr>
            <a:lvl3pPr>
              <a:defRPr lang="ru-RU" sz="1600"/>
            </a:lvl3pPr>
            <a:lvl4pPr>
              <a:defRPr lang="ru-RU" sz="1600"/>
            </a:lvl4pPr>
            <a:lvl5pPr>
              <a:defRPr lang="ru-RU" sz="1600"/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808" y="640080"/>
            <a:ext cx="7397496" cy="1773936"/>
          </a:xfrm>
        </p:spPr>
        <p:txBody>
          <a:bodyPr rtlCol="0" anchor="t" anchorCtr="0"/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2" name="Объект 8">
            <a:extLst>
              <a:ext uri="{FF2B5EF4-FFF2-40B4-BE49-F238E27FC236}">
                <a16:creationId xmlns:a16="http://schemas.microsoft.com/office/drawing/2014/main" id="{D5E17843-7672-6C71-1608-D794830CE8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60520" y="4846320"/>
            <a:ext cx="7397496" cy="1170432"/>
          </a:xfrm>
        </p:spPr>
        <p:txBody>
          <a:bodyPr rtlCol="0">
            <a:noAutofit/>
          </a:bodyPr>
          <a:lstStyle>
            <a:lvl1pPr>
              <a:spcBef>
                <a:spcPts val="1200"/>
              </a:spcBef>
              <a:defRPr lang="ru-RU" sz="1200"/>
            </a:lvl1pPr>
            <a:lvl2pPr>
              <a:spcBef>
                <a:spcPts val="1200"/>
              </a:spcBef>
              <a:defRPr lang="ru-RU" sz="1200"/>
            </a:lvl2pPr>
            <a:lvl3pPr>
              <a:spcBef>
                <a:spcPts val="1200"/>
              </a:spcBef>
              <a:defRPr lang="ru-RU" sz="1200"/>
            </a:lvl3pPr>
            <a:lvl4pPr>
              <a:spcBef>
                <a:spcPts val="1200"/>
              </a:spcBef>
              <a:defRPr lang="ru-RU" sz="1200"/>
            </a:lvl4pPr>
            <a:lvl5pPr>
              <a:spcBef>
                <a:spcPts val="1200"/>
              </a:spcBef>
              <a:defRPr lang="ru-RU" sz="1200"/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7717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два объекта и рисунок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15400" y="0"/>
            <a:ext cx="2587752" cy="6858000"/>
          </a:xfr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 lang="ru-RU"/>
            </a:lvl1pPr>
          </a:lstStyle>
          <a:p>
            <a:pPr rtl="0"/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АНТИЧНАЯ ЛИТЕРАТУРА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2679192"/>
            <a:ext cx="7242048" cy="1170432"/>
          </a:xfrm>
        </p:spPr>
        <p:txBody>
          <a:bodyPr rtlCol="0">
            <a:noAutofit/>
          </a:bodyPr>
          <a:lstStyle>
            <a:lvl1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lang="ru-RU"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lang="ru-RU"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lang="ru-RU"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lang="ru-RU"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lang="ru-RU"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 rtlCol="0"/>
          <a:lstStyle>
            <a:lvl1pPr>
              <a:defRPr lang="ru-RU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2" name="Объект 8">
            <a:extLst>
              <a:ext uri="{FF2B5EF4-FFF2-40B4-BE49-F238E27FC236}">
                <a16:creationId xmlns:a16="http://schemas.microsoft.com/office/drawing/2014/main" id="{7856CD97-B46D-FEB2-B35C-2890C62DB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4059936"/>
            <a:ext cx="7242048" cy="2130552"/>
          </a:xfrm>
        </p:spPr>
        <p:txBody>
          <a:bodyPr rtlCol="0">
            <a:normAutofit/>
          </a:bodyPr>
          <a:lstStyle>
            <a:lvl1pPr>
              <a:buClr>
                <a:schemeClr val="accent2">
                  <a:lumMod val="20000"/>
                  <a:lumOff val="80000"/>
                </a:schemeClr>
              </a:buClr>
              <a:defRPr lang="ru-RU"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buClr>
                <a:schemeClr val="accent2">
                  <a:lumMod val="20000"/>
                  <a:lumOff val="80000"/>
                </a:schemeClr>
              </a:buClr>
              <a:defRPr lang="ru-RU"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buClr>
                <a:schemeClr val="accent2">
                  <a:lumMod val="20000"/>
                  <a:lumOff val="80000"/>
                </a:schemeClr>
              </a:buClr>
              <a:defRPr lang="ru-RU"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buClr>
                <a:schemeClr val="accent2">
                  <a:lumMod val="20000"/>
                  <a:lumOff val="80000"/>
                </a:schemeClr>
              </a:buClr>
              <a:defRPr lang="ru-RU"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buClr>
                <a:schemeClr val="accent2">
                  <a:lumMod val="20000"/>
                  <a:lumOff val="80000"/>
                </a:schemeClr>
              </a:buClr>
              <a:defRPr lang="ru-RU"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0059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8157CF4D-A5B0-F63D-3033-42520894BF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4759389 w 12188825"/>
              <a:gd name="connsiteY0" fmla="*/ 4787265 h 6858000"/>
              <a:gd name="connsiteX1" fmla="*/ 4759389 w 12188825"/>
              <a:gd name="connsiteY1" fmla="*/ 4814697 h 6858000"/>
              <a:gd name="connsiteX2" fmla="*/ 7429437 w 12188825"/>
              <a:gd name="connsiteY2" fmla="*/ 4814697 h 6858000"/>
              <a:gd name="connsiteX3" fmla="*/ 7429437 w 12188825"/>
              <a:gd name="connsiteY3" fmla="*/ 4787265 h 6858000"/>
              <a:gd name="connsiteX4" fmla="*/ 0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4759389" y="4787265"/>
                </a:moveTo>
                <a:lnTo>
                  <a:pt x="4759389" y="4814697"/>
                </a:lnTo>
                <a:lnTo>
                  <a:pt x="7429437" y="4814697"/>
                </a:lnTo>
                <a:lnTo>
                  <a:pt x="7429437" y="4787265"/>
                </a:lnTo>
                <a:close/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ru-RU"/>
            </a:lvl1pPr>
          </a:lstStyle>
          <a:p>
            <a:pPr rtl="0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988" y="3657600"/>
            <a:ext cx="11356848" cy="941832"/>
          </a:xfrm>
        </p:spPr>
        <p:txBody>
          <a:bodyPr rtlCol="0" anchor="t">
            <a:normAutofit/>
          </a:bodyPr>
          <a:lstStyle>
            <a:lvl1pPr algn="ctr">
              <a:lnSpc>
                <a:spcPct val="90000"/>
              </a:lnSpc>
              <a:defRPr lang="ru-RU"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80680" y="5129784"/>
            <a:ext cx="9427464" cy="987552"/>
          </a:xfrm>
        </p:spPr>
        <p:txBody>
          <a:bodyPr rtlCol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ru-RU"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DC6E071-6E0A-A6A5-AC43-072450B96555}"/>
              </a:ext>
            </a:extLst>
          </p:cNvPr>
          <p:cNvSpPr/>
          <p:nvPr userDrawn="1"/>
        </p:nvSpPr>
        <p:spPr>
          <a:xfrm>
            <a:off x="4759388" y="4787265"/>
            <a:ext cx="26700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6CCC78F-07A7-7F5C-E67F-2CFC846E0DE1}"/>
              </a:ext>
            </a:extLst>
          </p:cNvPr>
          <p:cNvSpPr/>
          <p:nvPr userDrawn="1"/>
        </p:nvSpPr>
        <p:spPr>
          <a:xfrm>
            <a:off x="3813048" y="612648"/>
            <a:ext cx="7635240" cy="548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5D7FFB3F-B685-7C31-5080-632B0441EA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906256" cy="6858000"/>
          </a:xfrm>
          <a:custGeom>
            <a:avLst/>
            <a:gdLst>
              <a:gd name="connsiteX0" fmla="*/ 0 w 8906256"/>
              <a:gd name="connsiteY0" fmla="*/ 0 h 6858000"/>
              <a:gd name="connsiteX1" fmla="*/ 8906256 w 8906256"/>
              <a:gd name="connsiteY1" fmla="*/ 0 h 6858000"/>
              <a:gd name="connsiteX2" fmla="*/ 8906256 w 8906256"/>
              <a:gd name="connsiteY2" fmla="*/ 612648 h 6858000"/>
              <a:gd name="connsiteX3" fmla="*/ 4945285 w 8906256"/>
              <a:gd name="connsiteY3" fmla="*/ 612648 h 6858000"/>
              <a:gd name="connsiteX4" fmla="*/ 3813048 w 8906256"/>
              <a:gd name="connsiteY4" fmla="*/ 612648 h 6858000"/>
              <a:gd name="connsiteX5" fmla="*/ 3813048 w 8906256"/>
              <a:gd name="connsiteY5" fmla="*/ 6099048 h 6858000"/>
              <a:gd name="connsiteX6" fmla="*/ 4945285 w 8906256"/>
              <a:gd name="connsiteY6" fmla="*/ 6099048 h 6858000"/>
              <a:gd name="connsiteX7" fmla="*/ 8906256 w 8906256"/>
              <a:gd name="connsiteY7" fmla="*/ 6099048 h 6858000"/>
              <a:gd name="connsiteX8" fmla="*/ 8906256 w 8906256"/>
              <a:gd name="connsiteY8" fmla="*/ 6858000 h 6858000"/>
              <a:gd name="connsiteX9" fmla="*/ 0 w 8906256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06256" h="6858000">
                <a:moveTo>
                  <a:pt x="0" y="0"/>
                </a:moveTo>
                <a:lnTo>
                  <a:pt x="8906256" y="0"/>
                </a:lnTo>
                <a:lnTo>
                  <a:pt x="8906256" y="612648"/>
                </a:lnTo>
                <a:lnTo>
                  <a:pt x="4945285" y="612648"/>
                </a:lnTo>
                <a:lnTo>
                  <a:pt x="3813048" y="612648"/>
                </a:lnTo>
                <a:lnTo>
                  <a:pt x="3813048" y="6099048"/>
                </a:lnTo>
                <a:lnTo>
                  <a:pt x="4945285" y="6099048"/>
                </a:lnTo>
                <a:lnTo>
                  <a:pt x="8906256" y="6099048"/>
                </a:lnTo>
                <a:lnTo>
                  <a:pt x="89062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ru-RU"/>
            </a:lvl1pPr>
          </a:lstStyle>
          <a:p>
            <a:pPr rtl="0"/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АНТИЧНАЯ ЛИТЕРАТУРА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21A4DAAA-F386-CC30-C391-320517CB5974}"/>
              </a:ext>
            </a:extLst>
          </p:cNvPr>
          <p:cNvCxnSpPr>
            <a:cxnSpLocks/>
          </p:cNvCxnSpPr>
          <p:nvPr userDrawn="1"/>
        </p:nvCxnSpPr>
        <p:spPr>
          <a:xfrm>
            <a:off x="4570412" y="3886200"/>
            <a:ext cx="687185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89B1E0A-D5BC-6920-B6F6-E799F22323B0}"/>
              </a:ext>
            </a:extLst>
          </p:cNvPr>
          <p:cNvCxnSpPr>
            <a:cxnSpLocks/>
          </p:cNvCxnSpPr>
          <p:nvPr userDrawn="1"/>
        </p:nvCxnSpPr>
        <p:spPr>
          <a:xfrm>
            <a:off x="11444684" y="3886200"/>
            <a:ext cx="74414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40" y="1389888"/>
            <a:ext cx="6327648" cy="2304288"/>
          </a:xfrm>
        </p:spPr>
        <p:txBody>
          <a:bodyPr rtlCol="0"/>
          <a:lstStyle>
            <a:lvl1pPr>
              <a:defRPr lang="ru-RU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B4A24C6E-B46B-052B-14AF-08C705E5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0368" y="3813048"/>
            <a:ext cx="2112264" cy="711200"/>
          </a:xfrm>
        </p:spPr>
        <p:txBody>
          <a:bodyPr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ru-RU" sz="1600" b="1" cap="all" baseline="0"/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D803DA3C-F09E-61FF-139B-501447837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0368" y="4617720"/>
            <a:ext cx="1901952" cy="1316736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lang="ru-RU" sz="1600"/>
            </a:lvl1pPr>
            <a:lvl2pPr>
              <a:lnSpc>
                <a:spcPct val="100000"/>
              </a:lnSpc>
              <a:spcBef>
                <a:spcPts val="400"/>
              </a:spcBef>
              <a:defRPr lang="ru-RU" sz="1800"/>
            </a:lvl2pPr>
            <a:lvl3pPr>
              <a:lnSpc>
                <a:spcPct val="100000"/>
              </a:lnSpc>
              <a:spcBef>
                <a:spcPts val="400"/>
              </a:spcBef>
              <a:defRPr lang="ru-RU" sz="1600"/>
            </a:lvl3pPr>
            <a:lvl4pPr>
              <a:lnSpc>
                <a:spcPct val="100000"/>
              </a:lnSpc>
              <a:spcBef>
                <a:spcPts val="400"/>
              </a:spcBef>
              <a:defRPr lang="ru-RU" sz="1400"/>
            </a:lvl4pPr>
            <a:lvl5pPr>
              <a:lnSpc>
                <a:spcPct val="100000"/>
              </a:lnSpc>
              <a:spcBef>
                <a:spcPts val="400"/>
              </a:spcBef>
              <a:defRPr lang="ru-RU" sz="1400"/>
            </a:lvl5pPr>
            <a:lvl6pPr>
              <a:defRPr lang="ru-RU" sz="1400"/>
            </a:lvl6pPr>
            <a:lvl7pPr>
              <a:defRPr lang="ru-RU" sz="1400"/>
            </a:lvl7pPr>
            <a:lvl8pPr>
              <a:defRPr lang="ru-RU" sz="1400"/>
            </a:lvl8pPr>
            <a:lvl9pPr>
              <a:defRPr lang="ru-RU" sz="1400"/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8D23143E-34D4-7916-690C-3BE380588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74152" y="3813048"/>
            <a:ext cx="1901952" cy="7112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ru-RU" sz="1600" b="1" cap="all" baseline="0"/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16" name="Объект 5">
            <a:extLst>
              <a:ext uri="{FF2B5EF4-FFF2-40B4-BE49-F238E27FC236}">
                <a16:creationId xmlns:a16="http://schemas.microsoft.com/office/drawing/2014/main" id="{6FEC2F71-3E9B-0E18-C638-41C2B0C8D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74152" y="4617720"/>
            <a:ext cx="1901952" cy="1316736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lang="ru-RU" sz="1600"/>
            </a:lvl1pPr>
            <a:lvl2pPr>
              <a:lnSpc>
                <a:spcPct val="100000"/>
              </a:lnSpc>
              <a:spcBef>
                <a:spcPts val="400"/>
              </a:spcBef>
              <a:defRPr lang="ru-RU" sz="1800"/>
            </a:lvl2pPr>
            <a:lvl3pPr>
              <a:lnSpc>
                <a:spcPct val="100000"/>
              </a:lnSpc>
              <a:spcBef>
                <a:spcPts val="400"/>
              </a:spcBef>
              <a:defRPr lang="ru-RU" sz="1600"/>
            </a:lvl3pPr>
            <a:lvl4pPr>
              <a:lnSpc>
                <a:spcPct val="100000"/>
              </a:lnSpc>
              <a:spcBef>
                <a:spcPts val="400"/>
              </a:spcBef>
              <a:defRPr lang="ru-RU" sz="1400"/>
            </a:lvl4pPr>
            <a:lvl5pPr>
              <a:lnSpc>
                <a:spcPct val="100000"/>
              </a:lnSpc>
              <a:spcBef>
                <a:spcPts val="400"/>
              </a:spcBef>
              <a:defRPr lang="ru-RU" sz="1400"/>
            </a:lvl5pPr>
            <a:lvl6pPr>
              <a:defRPr lang="ru-RU" sz="1400"/>
            </a:lvl6pPr>
            <a:lvl7pPr>
              <a:defRPr lang="ru-RU" sz="1400"/>
            </a:lvl7pPr>
            <a:lvl8pPr>
              <a:defRPr lang="ru-RU" sz="1400"/>
            </a:lvl8pPr>
            <a:lvl9pPr>
              <a:defRPr lang="ru-RU" sz="1400"/>
            </a:lvl9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654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14400" y="1444752"/>
            <a:ext cx="10360152" cy="4416552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00000"/>
              </a:lnSpc>
              <a:defRPr lang="ru-RU" sz="4000" b="0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543800" y="5495544"/>
            <a:ext cx="4494212" cy="484632"/>
          </a:xfrm>
        </p:spPr>
        <p:txBody>
          <a:bodyPr rtlCol="0" anchor="t">
            <a:noAutofit/>
          </a:bodyPr>
          <a:lstStyle>
            <a:lvl1pPr marL="0" indent="0" algn="l">
              <a:spcBef>
                <a:spcPts val="0"/>
              </a:spcBef>
              <a:buNone/>
              <a:defRPr lang="ru-RU"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7B62AAD-BDB5-5645-A722-E6A8180BB714}"/>
              </a:ext>
            </a:extLst>
          </p:cNvPr>
          <p:cNvCxnSpPr>
            <a:cxnSpLocks/>
          </p:cNvCxnSpPr>
          <p:nvPr userDrawn="1"/>
        </p:nvCxnSpPr>
        <p:spPr>
          <a:xfrm>
            <a:off x="7618412" y="6172200"/>
            <a:ext cx="4570413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D3C4F48-5124-C46E-5828-45F6F65E000F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88825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2587752" cy="6858000"/>
          </a:xfr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 lang="ru-RU"/>
            </a:lvl1pPr>
          </a:lstStyle>
          <a:p>
            <a:pPr rtl="0"/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414016"/>
            <a:ext cx="7013448" cy="3374136"/>
          </a:xfrm>
        </p:spPr>
        <p:txBody>
          <a:bodyPr rtlCol="0"/>
          <a:lstStyle>
            <a:lvl1pPr>
              <a:defRPr lang="ru-RU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36317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625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18883" y="2362200"/>
            <a:ext cx="9751060" cy="370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ru-RU" sz="8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ru-RU" dirty="0"/>
              <a:t>АНТИЧНАЯ ЛИТЕРАТУРА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ru-RU" sz="30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rtl="0"/>
            <a:fld id="{DF28FB93-0A08-4E7D-8E63-9EFA29F1E09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66" r:id="rId2"/>
    <p:sldLayoutId id="2147483767" r:id="rId3"/>
    <p:sldLayoutId id="2147483768" r:id="rId4"/>
    <p:sldLayoutId id="2147483769" r:id="rId5"/>
    <p:sldLayoutId id="2147483759" r:id="rId6"/>
    <p:sldLayoutId id="2147483770" r:id="rId7"/>
    <p:sldLayoutId id="2147483771" r:id="rId8"/>
    <p:sldLayoutId id="2147483772" r:id="rId9"/>
    <p:sldLayoutId id="2147483774" r:id="rId10"/>
    <p:sldLayoutId id="2147483775" r:id="rId11"/>
    <p:sldLayoutId id="2147483762" r:id="rId12"/>
    <p:sldLayoutId id="2147483763" r:id="rId13"/>
    <p:sldLayoutId id="2147483764" r:id="rId14"/>
    <p:sldLayoutId id="214748376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lang="ru-RU" sz="4800" kern="1200" cap="all" spc="100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50000"/>
          </a:schemeClr>
        </a:buClr>
        <a:buFont typeface="Arial" pitchFamily="34" charset="0"/>
        <a:buChar char="•"/>
        <a:defRPr lang="ru-RU" sz="24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+mn-cs" panose="020B0302020104020203" pitchFamily="34" charset="-79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lang="ru-RU" sz="20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+mn-cs" panose="020B0302020104020203" pitchFamily="34" charset="-79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lang="ru-RU" sz="18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+mn-cs" panose="020B0302020104020203" pitchFamily="34" charset="-79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lang="ru-RU"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+mn-cs" panose="020B0302020104020203" pitchFamily="34" charset="-79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lang="ru-RU"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+mn-cs" panose="020B0302020104020203" pitchFamily="34" charset="-79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lang="ru-RU" sz="1600" kern="1200" baseline="0">
          <a:solidFill>
            <a:schemeClr val="tx1"/>
          </a:solidFill>
          <a:latin typeface="+mn-cs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lang="ru-RU" sz="1600" kern="1200" baseline="0">
          <a:solidFill>
            <a:schemeClr val="tx1"/>
          </a:solidFill>
          <a:latin typeface="+mn-cs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lang="ru-RU" sz="1600" kern="1200" baseline="0">
          <a:solidFill>
            <a:schemeClr val="tx1"/>
          </a:solidFill>
          <a:latin typeface="+mn-cs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lang="ru-RU" sz="1600" kern="1200" baseline="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5" descr="Деревянная библиотека">
            <a:extLst>
              <a:ext uri="{FF2B5EF4-FFF2-40B4-BE49-F238E27FC236}">
                <a16:creationId xmlns:a16="http://schemas.microsoft.com/office/drawing/2014/main" id="{B2CFDBFB-F04E-9E7A-5F81-0667FBC143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40000"/>
                    </a14:imgEffect>
                    <a14:imgEffect>
                      <a14:brightnessContrast bright="-6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4A635A2-CC0C-270C-AC8A-59116BD6A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r>
              <a:rPr lang="ru-RU" sz="6000" dirty="0"/>
              <a:t>Book compass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E430ABE-5769-388C-63FF-B1EA6AB45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r>
              <a:rPr lang="ru-RU" dirty="0"/>
              <a:t>Инкина анна</a:t>
            </a:r>
          </a:p>
          <a:p>
            <a:r>
              <a:rPr lang="ru-RU" dirty="0"/>
              <a:t>Романенко </a:t>
            </a:r>
            <a:r>
              <a:rPr lang="ru-RU" dirty="0" err="1"/>
              <a:t>матвей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64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6F46FAC-1340-7933-3843-9D3028F2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808" y="381000"/>
            <a:ext cx="7935404" cy="2033016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 sz="4400" dirty="0"/>
              <a:t>Идея и задачи</a:t>
            </a:r>
          </a:p>
        </p:txBody>
      </p:sp>
      <p:pic>
        <p:nvPicPr>
          <p:cNvPr id="14" name="Рисунок 13" descr="Книги в твердом переплете">
            <a:extLst>
              <a:ext uri="{FF2B5EF4-FFF2-40B4-BE49-F238E27FC236}">
                <a16:creationId xmlns:a16="http://schemas.microsoft.com/office/drawing/2014/main" id="{D88DD74C-0A4B-3D88-24B0-18CA695DB2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29AE97BE-9F33-81A3-2D36-C923C197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F28FB93-0A08-4E7D-8E63-9EFA29F1E093}" type="slidenum">
              <a:rPr lang="ru-RU" smtClean="0"/>
              <a:pPr rtl="0"/>
              <a:t>2</a:t>
            </a:fld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C50F30-12ED-3110-3DAF-67BD4F51D9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78808" y="1161288"/>
            <a:ext cx="7397496" cy="27249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46380" indent="-246380" algn="just"/>
            <a:r>
              <a:rPr lang="ru-RU" sz="1800" dirty="0">
                <a:latin typeface="Arial"/>
                <a:cs typeface="Arial"/>
              </a:rPr>
              <a:t>Наш телеграмм бот поможет узнать немного больше о книге, название которой вы помните. Вы можете ввести название книги в бота и получить информацию о ней. </a:t>
            </a:r>
            <a:endParaRPr lang="ru-RU" sz="1800"/>
          </a:p>
          <a:p>
            <a:pPr marL="246380" indent="-246380" algn="just">
              <a:buClr>
                <a:srgbClr val="000000"/>
              </a:buClr>
            </a:pPr>
            <a:r>
              <a:rPr lang="ru-RU" sz="1800" dirty="0">
                <a:latin typeface="Arial"/>
                <a:cs typeface="Arial"/>
              </a:rPr>
              <a:t>Также вы можете ввести слово подсказку. Например:</a:t>
            </a:r>
            <a:endParaRPr lang="ru-RU" sz="1800"/>
          </a:p>
          <a:p>
            <a:pPr marL="0" indent="0" algn="just">
              <a:buClr>
                <a:srgbClr val="000000"/>
              </a:buClr>
              <a:buNone/>
            </a:pPr>
            <a:r>
              <a:rPr lang="ru-RU" sz="1800" dirty="0">
                <a:latin typeface="Arial"/>
                <a:cs typeface="Arial"/>
              </a:rPr>
              <a:t>Пользователь вводит слово “рыба”, в надежде получить книгу с рецептами.</a:t>
            </a:r>
            <a:endParaRPr lang="ru-RU" sz="1800"/>
          </a:p>
          <a:p>
            <a:pPr marL="0" indent="0" algn="just">
              <a:buClr>
                <a:srgbClr val="000000"/>
              </a:buClr>
              <a:buNone/>
            </a:pPr>
            <a:r>
              <a:rPr lang="ru-RU" sz="1800" dirty="0">
                <a:latin typeface="Arial"/>
                <a:cs typeface="Arial"/>
              </a:rPr>
              <a:t>Бот выводит на экран “Фаршированные овощи, рыба, мясо и птица. Арина Гагарина”</a:t>
            </a:r>
            <a:endParaRPr lang="ru-RU" sz="1800"/>
          </a:p>
        </p:txBody>
      </p:sp>
      <p:pic>
        <p:nvPicPr>
          <p:cNvPr id="10" name="Рисунок 9" descr="Изображение выглядит как текст, снимок экрана, зеленый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89AAA99E-2655-BC19-2E9D-7D4EBA3396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42" r="6315" b="-1538"/>
          <a:stretch/>
        </p:blipFill>
        <p:spPr>
          <a:xfrm>
            <a:off x="3794643" y="4097198"/>
            <a:ext cx="8156890" cy="13190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69FA33-3B9B-776A-EF05-317EE2FD04B5}"/>
              </a:ext>
            </a:extLst>
          </p:cNvPr>
          <p:cNvSpPr txBox="1"/>
          <p:nvPr/>
        </p:nvSpPr>
        <p:spPr>
          <a:xfrm>
            <a:off x="4372710" y="5426050"/>
            <a:ext cx="6761988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ru-RU" sz="2000">
                <a:latin typeface="Arial"/>
                <a:cs typeface="Arial"/>
              </a:rPr>
              <a:t>В написании бота использовались библиотеки:</a:t>
            </a:r>
            <a:endParaRPr lang="ru-RU" sz="2000"/>
          </a:p>
          <a:p>
            <a:pPr marL="285750" indent="-285750" algn="just">
              <a:buFont typeface="Arial"/>
              <a:buChar char="•"/>
            </a:pPr>
            <a:r>
              <a:rPr lang="ru-RU" sz="2000" err="1">
                <a:latin typeface="Arial"/>
                <a:cs typeface="Arial"/>
              </a:rPr>
              <a:t>requests</a:t>
            </a:r>
            <a:endParaRPr lang="ru-RU" sz="2000" err="1"/>
          </a:p>
          <a:p>
            <a:pPr marL="285750" indent="-285750" algn="just">
              <a:buFont typeface="Arial"/>
              <a:buChar char="•"/>
            </a:pPr>
            <a:r>
              <a:rPr lang="ru-RU" sz="2000" err="1">
                <a:latin typeface="Arial"/>
                <a:cs typeface="Arial"/>
              </a:rPr>
              <a:t>telebot</a:t>
            </a:r>
            <a:endParaRPr lang="ru-RU" sz="2000" err="1"/>
          </a:p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659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Деревянная библиотека">
            <a:extLst>
              <a:ext uri="{FF2B5EF4-FFF2-40B4-BE49-F238E27FC236}">
                <a16:creationId xmlns:a16="http://schemas.microsoft.com/office/drawing/2014/main" id="{90AF5E67-3797-BCD1-D188-195487B608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696A836-17BB-0246-BB76-7E07F4C9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F28FB93-0A08-4E7D-8E63-9EFA29F1E093}" type="slidenum">
              <a:rPr lang="ru-RU" smtClean="0"/>
              <a:pPr rtl="0"/>
              <a:t>3</a:t>
            </a:fld>
            <a:endParaRPr lang="ru-RU" dirty="0"/>
          </a:p>
        </p:txBody>
      </p:sp>
      <p:sp>
        <p:nvSpPr>
          <p:cNvPr id="35" name="Заголовок 34">
            <a:extLst>
              <a:ext uri="{FF2B5EF4-FFF2-40B4-BE49-F238E27FC236}">
                <a16:creationId xmlns:a16="http://schemas.microsoft.com/office/drawing/2014/main" id="{21C814A5-8892-C52F-6C85-4FB2B702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45" name="Объект 44">
            <a:extLst>
              <a:ext uri="{FF2B5EF4-FFF2-40B4-BE49-F238E27FC236}">
                <a16:creationId xmlns:a16="http://schemas.microsoft.com/office/drawing/2014/main" id="{DFC5DE74-258E-FBF7-D2F6-BE5BDE21C72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194560"/>
            <a:ext cx="7242048" cy="213055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2400" dirty="0"/>
              <a:t>Работа над проектом вызвала у нас множество затруднений начиная с подбора сервиса.</a:t>
            </a:r>
          </a:p>
          <a:p>
            <a:pPr marL="0" indent="0">
              <a:buNone/>
            </a:pPr>
            <a:r>
              <a:rPr lang="ru-RU" sz="2400" dirty="0"/>
              <a:t>В будущем можно реализовать: </a:t>
            </a:r>
          </a:p>
          <a:p>
            <a:pPr marL="285750" indent="-285750">
              <a:buFont typeface="Calibri" pitchFamily="34" charset="0"/>
              <a:buChar char="-"/>
            </a:pPr>
            <a:r>
              <a:rPr lang="ru-RU" sz="2400" dirty="0"/>
              <a:t>Читательский дневник</a:t>
            </a:r>
          </a:p>
          <a:p>
            <a:pPr marL="285750" indent="-285750">
              <a:buClr>
                <a:srgbClr val="F3E9D4"/>
              </a:buClr>
              <a:buFont typeface="Calibri" pitchFamily="34" charset="0"/>
              <a:buChar char="-"/>
            </a:pPr>
            <a:r>
              <a:rPr lang="ru-RU" sz="2400" dirty="0"/>
              <a:t>Выбор книги по критериям</a:t>
            </a:r>
          </a:p>
          <a:p>
            <a:pPr marL="285750" indent="-285750">
              <a:buClr>
                <a:srgbClr val="F3E9D4"/>
              </a:buClr>
              <a:buFont typeface="Calibri" pitchFamily="34" charset="0"/>
              <a:buChar char="-"/>
            </a:pPr>
            <a:r>
              <a:rPr lang="ru-RU" sz="2400" dirty="0"/>
              <a:t>Чтение книги прямо в боте, не переходя по лишним ссылкам</a:t>
            </a:r>
          </a:p>
          <a:p>
            <a:pPr marL="285750" indent="-285750">
              <a:buClr>
                <a:srgbClr val="F3E9D4"/>
              </a:buClr>
              <a:buFont typeface="Calibri" pitchFamily="34" charset="0"/>
              <a:buChar char="-"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39954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dgm="http://schemas.openxmlformats.org/drawingml/2006/diagram" xmlns:a14="http://schemas.microsoft.com/office/drawing/2010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04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нига 16 х 9">
  <a:themeElements>
    <a:clrScheme name="Custom 71">
      <a:dk1>
        <a:srgbClr val="000000"/>
      </a:dk1>
      <a:lt1>
        <a:srgbClr val="FFFFFF"/>
      </a:lt1>
      <a:dk2>
        <a:srgbClr val="693A20"/>
      </a:dk2>
      <a:lt2>
        <a:srgbClr val="E7E4E6"/>
      </a:lt2>
      <a:accent1>
        <a:srgbClr val="512823"/>
      </a:accent1>
      <a:accent2>
        <a:srgbClr val="B98D34"/>
      </a:accent2>
      <a:accent3>
        <a:srgbClr val="610606"/>
      </a:accent3>
      <a:accent4>
        <a:srgbClr val="FFEDB9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ustom 89">
      <a:majorFont>
        <a:latin typeface="Book Antiqua"/>
        <a:ea typeface=""/>
        <a:cs typeface="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01059_win32" id="{B9608E06-0E1C-4FCC-AD06-127F62156083}" vid="{E3429AF7-B683-4F9F-966A-561A66620435}"/>
    </a:ext>
  </a:extLst>
</a:theme>
</file>

<file path=ppt/theme/theme2.xml><?xml version="1.0" encoding="utf-8"?>
<a:theme xmlns:a="http://schemas.openxmlformats.org/drawingml/2006/main" name="Тема Offic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48CD00-9A74-4333-9CB3-8A0E40B746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6DB67A-7E7A-42B5-B6D4-8BCE2AED44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2248D4-E1D7-4A46-906C-BF5695DAFBD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Books Classic 16x9</Template>
  <TotalTime>0</TotalTime>
  <Words>300</Words>
  <Application>Microsoft Office PowerPoint</Application>
  <PresentationFormat>Произвольный</PresentationFormat>
  <Paragraphs>88</Paragraphs>
  <Slides>4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5" baseType="lpstr">
      <vt:lpstr>Книга 16 х 9</vt:lpstr>
      <vt:lpstr>Book compass</vt:lpstr>
      <vt:lpstr>Идея и задачи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АНТИЧНАЯ ЛИТЕРАТУРА</dc:title>
  <dc:creator/>
  <cp:lastModifiedBy/>
  <cp:revision>121</cp:revision>
  <dcterms:created xsi:type="dcterms:W3CDTF">2024-04-24T18:04:09Z</dcterms:created>
  <dcterms:modified xsi:type="dcterms:W3CDTF">2024-04-24T18:26:04Z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